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0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72269-95A8-43CE-A4E2-0EC0D1986FE8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7DE32-EBE7-45AB-AEAB-6B10F41C9D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29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7DE32-EBE7-45AB-AEAB-6B10F41C9DE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0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93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8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91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93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92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41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80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4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4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41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85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E016-9247-40B7-98CE-B4051C741B31}" type="datetimeFigureOut">
              <a:rPr lang="zh-TW" altLang="en-US" smtClean="0"/>
              <a:t>2023/7/17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B8D5-7591-4FA4-A898-AD5FD97485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3"/>
          <p:cNvSpPr txBox="1">
            <a:spLocks/>
          </p:cNvSpPr>
          <p:nvPr/>
        </p:nvSpPr>
        <p:spPr>
          <a:xfrm>
            <a:off x="66674" y="12194"/>
            <a:ext cx="12052234" cy="748646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</a:p>
        </p:txBody>
      </p:sp>
      <p:grpSp>
        <p:nvGrpSpPr>
          <p:cNvPr id="17" name="群組 16"/>
          <p:cNvGrpSpPr/>
          <p:nvPr/>
        </p:nvGrpSpPr>
        <p:grpSpPr>
          <a:xfrm>
            <a:off x="66674" y="758936"/>
            <a:ext cx="12021193" cy="6016768"/>
            <a:chOff x="66674" y="749411"/>
            <a:chExt cx="12021193" cy="6016768"/>
          </a:xfrm>
        </p:grpSpPr>
        <p:sp>
          <p:nvSpPr>
            <p:cNvPr id="5" name="圓角矩形 4"/>
            <p:cNvSpPr/>
            <p:nvPr/>
          </p:nvSpPr>
          <p:spPr>
            <a:xfrm>
              <a:off x="6442785" y="5188230"/>
              <a:ext cx="5645082" cy="1577949"/>
            </a:xfrm>
            <a:prstGeom prst="roundRect">
              <a:avLst>
                <a:gd name="adj" fmla="val 6754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66675" y="749411"/>
              <a:ext cx="6308804" cy="2224602"/>
            </a:xfrm>
            <a:prstGeom prst="roundRect">
              <a:avLst>
                <a:gd name="adj" fmla="val 266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6442785" y="2717516"/>
              <a:ext cx="5645082" cy="2410899"/>
            </a:xfrm>
            <a:prstGeom prst="roundRect">
              <a:avLst>
                <a:gd name="adj" fmla="val 2432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6442784" y="2492388"/>
              <a:ext cx="5645082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計畫效益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66675" y="3055343"/>
              <a:ext cx="6308804" cy="3710836"/>
            </a:xfrm>
            <a:prstGeom prst="roundRect">
              <a:avLst>
                <a:gd name="adj" fmla="val 195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3" name="內容版面配置區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38997607"/>
                </p:ext>
              </p:extLst>
            </p:nvPr>
          </p:nvGraphicFramePr>
          <p:xfrm>
            <a:off x="6442785" y="764508"/>
            <a:ext cx="5645081" cy="1719906"/>
          </p:xfrm>
          <a:graphic>
            <a:graphicData uri="http://schemas.openxmlformats.org/drawingml/2006/table">
              <a:tbl>
                <a:tblPr firstCol="1">
                  <a:tableStyleId>{93296810-A885-4BE3-A3E7-6D5BEEA58F35}</a:tableStyleId>
                </a:tblPr>
                <a:tblGrid>
                  <a:gridCol w="278604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85904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52749">
                  <a:tc>
                    <a:txBody>
                      <a:bodyPr/>
                      <a:lstStyle/>
                      <a:p>
                        <a:pPr algn="ctr"/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現地審查建議</a:t>
                        </a:r>
                        <a:endParaRPr lang="zh-TW" altLang="en-US" sz="18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6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(</a:t>
                        </a:r>
                        <a:r>
                          <a:rPr lang="zh-TW" altLang="en-US" sz="16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請留白</a:t>
                        </a:r>
                        <a:r>
                          <a:rPr lang="en-US" altLang="zh-TW" sz="1600" dirty="0">
                            <a:latin typeface="微軟正黑體" pitchFamily="34" charset="-120"/>
                            <a:ea typeface="微軟正黑體" pitchFamily="34" charset="-120"/>
                          </a:rPr>
                          <a:t>)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558519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提案場域</a:t>
                        </a:r>
                        <a:endParaRPr lang="zh-TW" altLang="en-US" sz="18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OO</a:t>
                        </a:r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縣</a:t>
                        </a:r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(</a:t>
                        </a:r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市</a:t>
                        </a:r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) OO</a:t>
                        </a:r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鄉</a:t>
                        </a:r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(</a:t>
                        </a:r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鎮市區</a:t>
                        </a:r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)</a:t>
                        </a:r>
                      </a:p>
                      <a:p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場域名稱</a:t>
                        </a:r>
                        <a:endParaRPr lang="en-US" altLang="zh-TW" sz="1600" kern="1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endParaRP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352749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申請輔導款</a:t>
                        </a:r>
                        <a:r>
                          <a:rPr lang="en-US" altLang="zh-TW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/</a:t>
                        </a: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總經費</a:t>
                        </a:r>
                        <a:r>
                          <a:rPr lang="en-US" altLang="zh-TW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(</a:t>
                        </a: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千元</a:t>
                        </a:r>
                        <a:r>
                          <a:rPr lang="en-US" altLang="zh-TW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)</a:t>
                        </a:r>
                        <a:endParaRPr lang="zh-TW" altLang="en-US" sz="18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OOO</a:t>
                        </a:r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千元</a:t>
                        </a:r>
                        <a:r>
                          <a:rPr lang="en-US" altLang="zh-TW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/O,OOO</a:t>
                        </a:r>
                        <a:r>
                          <a:rPr lang="zh-TW" altLang="en-US" sz="1600" kern="12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千元</a:t>
                        </a:r>
                        <a:endParaRPr lang="en-US" altLang="zh-TW" sz="1600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409266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建議輔導款</a:t>
                        </a:r>
                        <a:r>
                          <a:rPr lang="en-US" altLang="zh-TW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/</a:t>
                        </a: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總經費</a:t>
                        </a:r>
                        <a:r>
                          <a:rPr lang="en-US" altLang="zh-TW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(</a:t>
                        </a:r>
                        <a:r>
                          <a:rPr lang="zh-TW" altLang="en-US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千元</a:t>
                        </a:r>
                        <a:r>
                          <a:rPr lang="en-US" altLang="zh-TW" sz="18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)</a:t>
                        </a:r>
                        <a:endParaRPr lang="zh-TW" altLang="en-US" sz="1800" b="1" dirty="0">
                          <a:latin typeface="微軟正黑體" pitchFamily="34" charset="-120"/>
                          <a:ea typeface="微軟正黑體" pitchFamily="34" charset="-120"/>
                        </a:endParaRP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altLang="zh-TW" sz="16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(</a:t>
                        </a:r>
                        <a:r>
                          <a:rPr lang="zh-TW" altLang="en-US" sz="1600" dirty="0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a:t>請留白</a:t>
                        </a:r>
                        <a:r>
                          <a:rPr lang="en-US" altLang="zh-TW" sz="1600" dirty="0">
                            <a:latin typeface="微軟正黑體" pitchFamily="34" charset="-120"/>
                            <a:ea typeface="微軟正黑體" pitchFamily="34" charset="-120"/>
                          </a:rPr>
                          <a:t>)</a:t>
                        </a:r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  <p:sp>
          <p:nvSpPr>
            <p:cNvPr id="34" name="文字方塊 33"/>
            <p:cNvSpPr txBox="1"/>
            <p:nvPr/>
          </p:nvSpPr>
          <p:spPr>
            <a:xfrm>
              <a:off x="104133" y="1551570"/>
              <a:ext cx="6270387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字內，請說明</a:t>
              </a:r>
              <a:endPara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r>
                <a:rPr lang="zh-TW" altLang="en-US" sz="16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計畫如何運用經濟力、特色力、整合力推動城鄉創生</a:t>
              </a: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104132" y="4586335"/>
              <a:ext cx="6270387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說明計畫資源投入後，公司將如何帶動城鄉繁榮</a:t>
              </a:r>
              <a:endPara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800"/>
                </a:lnSpc>
                <a:spcAft>
                  <a:spcPts val="600"/>
                </a:spcAft>
              </a:pP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不限形式，可用圖與文字方式呈現，字體不得小於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14)</a:t>
              </a:r>
              <a:endPara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6951766" y="2858962"/>
              <a:ext cx="2572889" cy="1154162"/>
            </a:xfrm>
            <a:prstGeom prst="rect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80975" indent="-180975">
                <a:spcAft>
                  <a:spcPts val="600"/>
                </a:spcAft>
                <a:buFont typeface="Wingdings" panose="05000000000000000000" pitchFamily="2" charset="2"/>
                <a:buChar char="l"/>
              </a:pPr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共同指標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新增營業額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OO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萬</a:t>
              </a:r>
              <a:r>
                <a:rPr lang="zh-TW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</a:p>
            <a:p>
              <a:pPr lvl="0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受僱者薪資成長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千元，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O%</a:t>
              </a:r>
              <a:endPara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新增就業人數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</a:t>
              </a:r>
              <a:endPara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帶動地方投資額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OO</a:t>
              </a:r>
              <a:r>
                <a:rPr lang="zh-TW" altLang="en-US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萬</a:t>
              </a:r>
              <a:r>
                <a:rPr lang="zh-TW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元</a:t>
              </a: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7228844" y="5807316"/>
              <a:ext cx="42120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由執行單位填寫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，請留白</a:t>
              </a:r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6486208" y="2873680"/>
              <a:ext cx="461665" cy="115416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量化</a:t>
              </a: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66674" y="777986"/>
              <a:ext cx="6307847" cy="3488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計畫重點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9589026" y="2869694"/>
              <a:ext cx="2426190" cy="1061829"/>
            </a:xfrm>
            <a:prstGeom prst="rect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180975" indent="-180975">
                <a:spcAft>
                  <a:spcPts val="600"/>
                </a:spcAft>
                <a:buFont typeface="Wingdings" panose="05000000000000000000" pitchFamily="2" charset="2"/>
                <a:buChar char="l"/>
              </a:pPr>
              <a:r>
                <a:rPr lang="zh-TW" altLang="en-US" sz="1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自定指標</a:t>
              </a: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</a:p>
            <a:p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</a:p>
            <a:p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             …….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66675" y="3055343"/>
              <a:ext cx="6307846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城鄉創生進行式</a:t>
              </a:r>
              <a:endPara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6442785" y="5188230"/>
              <a:ext cx="5645082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kern="1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總評</a:t>
              </a:r>
              <a:endPara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6991806" y="4078232"/>
              <a:ext cx="5023410" cy="954107"/>
            </a:xfrm>
            <a:prstGeom prst="rect">
              <a:avLst/>
            </a:prstGeom>
            <a:ln>
              <a:solidFill>
                <a:schemeClr val="accent6">
                  <a:alpha val="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</a:p>
            <a:p>
              <a:pPr lvl="0"/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endPara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/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</a:p>
            <a:p>
              <a:pPr lvl="0"/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6499779" y="4072939"/>
              <a:ext cx="461665" cy="101233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質化</a:t>
              </a:r>
            </a:p>
          </p:txBody>
        </p:sp>
      </p:grp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>
          <a:xfrm>
            <a:off x="9482367" y="6613837"/>
            <a:ext cx="2743200" cy="365125"/>
          </a:xfrm>
        </p:spPr>
        <p:txBody>
          <a:bodyPr/>
          <a:lstStyle/>
          <a:p>
            <a:fld id="{F558B8D5-7591-4FA4-A898-AD5FD97485DA}" type="slidenum">
              <a:rPr lang="zh-TW" altLang="en-US" sz="100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sz="1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46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198</Words>
  <Application>Microsoft Office PowerPoint</Application>
  <PresentationFormat>寬螢幕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rwimc</dc:creator>
  <cp:lastModifiedBy>ITRI</cp:lastModifiedBy>
  <cp:revision>29</cp:revision>
  <dcterms:created xsi:type="dcterms:W3CDTF">2018-07-17T10:20:19Z</dcterms:created>
  <dcterms:modified xsi:type="dcterms:W3CDTF">2023-07-17T06:30:54Z</dcterms:modified>
</cp:coreProperties>
</file>